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803DD-B9D7-4B3F-9560-989B9C88D204}" type="datetimeFigureOut">
              <a:rPr lang="es-ES" smtClean="0"/>
              <a:pPr/>
              <a:t>03/09/2019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4340E-52AB-4692-A057-2046B35987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314" y="142852"/>
            <a:ext cx="8786842" cy="650083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/>
            <a:r>
              <a:rPr lang="es-ES" sz="7200" spc="50" dirty="0" smtClean="0">
                <a:solidFill>
                  <a:srgbClr val="FFC000"/>
                </a:solidFill>
                <a:latin typeface="ArcadeClassic" pitchFamily="2" charset="0"/>
              </a:rPr>
              <a:t>puntuacion grupal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El grupo termina la mision ……………….....….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El grupo termina el primero  la mision ……… 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Todos los miembros del grupo saben realizar   </a:t>
            </a:r>
            <a:r>
              <a:rPr lang="es-ES" sz="100" spc="50" dirty="0" smtClean="0">
                <a:solidFill>
                  <a:srgbClr val="FFC000"/>
                </a:solidFill>
                <a:latin typeface="ArcadeClassic" pitchFamily="2" charset="0"/>
              </a:rPr>
              <a:t>.</a:t>
            </a: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 </a:t>
            </a:r>
            <a:b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</a:b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la  mision ….……………………………….....…….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El grupo  no obtuvo ayuda de la game master para    </a:t>
            </a:r>
            <a:r>
              <a:rPr lang="es-ES" sz="100" spc="50" dirty="0" smtClean="0">
                <a:solidFill>
                  <a:srgbClr val="FFC000"/>
                </a:solidFill>
                <a:latin typeface="ArcadeClassic" pitchFamily="2" charset="0"/>
              </a:rPr>
              <a:t>-</a:t>
            </a: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 finalizar la mision ……………………………...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Completar la supermision …………………….... 2 puntos</a:t>
            </a:r>
          </a:p>
          <a:p>
            <a:pPr algn="just"/>
            <a:endParaRPr lang="es-ES" dirty="0">
              <a:solidFill>
                <a:srgbClr val="FFC000"/>
              </a:solidFill>
              <a:latin typeface="ArcadeClassic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314" y="142852"/>
            <a:ext cx="8786842" cy="650083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/>
            <a:r>
              <a:rPr lang="es-ES" sz="5400" spc="50" dirty="0" smtClean="0">
                <a:solidFill>
                  <a:srgbClr val="FFC000"/>
                </a:solidFill>
                <a:latin typeface="ArcadeClassic" pitchFamily="2" charset="0"/>
              </a:rPr>
              <a:t>puntuacion individual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Te ofreces voluntario a  luchar con tiza       </a:t>
            </a:r>
            <a:r>
              <a:rPr lang="es-ES" sz="100" spc="50" dirty="0" smtClean="0">
                <a:solidFill>
                  <a:srgbClr val="FFC000"/>
                </a:solidFill>
                <a:latin typeface="ArcadeClassic" pitchFamily="2" charset="0"/>
              </a:rPr>
              <a:t>.</a:t>
            </a: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 </a:t>
            </a:r>
            <a:b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</a:b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y ganas la lucha……………………………......….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Completas  a tiempo las tareas impuestas por la     </a:t>
            </a:r>
            <a:r>
              <a:rPr lang="es-ES" sz="100" spc="50" dirty="0" smtClean="0">
                <a:solidFill>
                  <a:srgbClr val="FFC000"/>
                </a:solidFill>
                <a:latin typeface="ArcadeClassic" pitchFamily="2" charset="0"/>
              </a:rPr>
              <a:t>.</a:t>
            </a: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 </a:t>
            </a:r>
            <a:b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</a:b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game master……………………………………...…  1 punto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El nivel </a:t>
            </a:r>
            <a:r>
              <a:rPr lang="es-ES" sz="2400" spc="50" dirty="0" err="1" smtClean="0">
                <a:solidFill>
                  <a:srgbClr val="FFC000"/>
                </a:solidFill>
                <a:latin typeface="ArcadeClassic" pitchFamily="2" charset="0"/>
              </a:rPr>
              <a:t>plickers</a:t>
            </a: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 lo  superas sin perder puntos    .</a:t>
            </a:r>
            <a:b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</a:br>
            <a:r>
              <a:rPr lang="es-ES" sz="2400" spc="50" dirty="0" smtClean="0">
                <a:solidFill>
                  <a:srgbClr val="FFC000"/>
                </a:solidFill>
                <a:latin typeface="ArcadeClassic" pitchFamily="2" charset="0"/>
              </a:rPr>
              <a:t>de salud………………………………………………1 punto</a:t>
            </a:r>
          </a:p>
          <a:p>
            <a:pPr algn="just"/>
            <a:endParaRPr lang="es-ES" dirty="0">
              <a:solidFill>
                <a:srgbClr val="FFC000"/>
              </a:solidFill>
              <a:latin typeface="ArcadeClassic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6994</TotalTime>
  <Words>38</Words>
  <Application>Microsoft Office PowerPoint</Application>
  <PresentationFormat>Presentación en pantalla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Raquel</dc:creator>
  <cp:lastModifiedBy>Raquel</cp:lastModifiedBy>
  <cp:revision>4</cp:revision>
  <dcterms:created xsi:type="dcterms:W3CDTF">2019-08-29T20:19:21Z</dcterms:created>
  <dcterms:modified xsi:type="dcterms:W3CDTF">2019-09-03T16:55:24Z</dcterms:modified>
</cp:coreProperties>
</file>