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1F535-3C41-4849-A1D0-D76C6261063B}" type="datetimeFigureOut">
              <a:rPr lang="es-ES" smtClean="0"/>
              <a:t>31/12/2020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CB41F-74FC-48D7-922A-6E04206A7AA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00034" y="1357298"/>
            <a:ext cx="821533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200" b="1" cap="none" spc="0" dirty="0" smtClean="0">
                <a:ln w="12700">
                  <a:solidFill>
                    <a:srgbClr val="00CC00"/>
                  </a:solidFill>
                  <a:prstDash val="solid"/>
                </a:ln>
                <a:solidFill>
                  <a:srgbClr val="00CC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Plantillas para los tres tipos de puzles verticales</a:t>
            </a:r>
            <a:endParaRPr lang="es-ES" sz="7200" b="1" cap="none" spc="0" dirty="0">
              <a:ln w="12700">
                <a:solidFill>
                  <a:srgbClr val="00CC00"/>
                </a:solidFill>
                <a:prstDash val="solid"/>
              </a:ln>
              <a:solidFill>
                <a:srgbClr val="00CC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0 Imagen" descr="logotipo med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4818388"/>
            <a:ext cx="3523532" cy="46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2594" y="90024"/>
            <a:ext cx="9000000" cy="6696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857356" y="71414"/>
            <a:ext cx="1785950" cy="6696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457950" y="71414"/>
            <a:ext cx="1757256" cy="6696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571472" y="5857892"/>
            <a:ext cx="78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 smtClean="0"/>
              <a:t>1</a:t>
            </a:r>
            <a:endParaRPr lang="es-ES" sz="54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285984" y="5857892"/>
            <a:ext cx="857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2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214810" y="5864386"/>
            <a:ext cx="78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3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000760" y="5857892"/>
            <a:ext cx="78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4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7786710" y="5857892"/>
            <a:ext cx="78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5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71406" y="5857892"/>
            <a:ext cx="900115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2594" y="90024"/>
            <a:ext cx="9000000" cy="6696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857356" y="71414"/>
            <a:ext cx="1785950" cy="6696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457950" y="71414"/>
            <a:ext cx="1757256" cy="6696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571472" y="5857892"/>
            <a:ext cx="78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 smtClean="0"/>
              <a:t>a</a:t>
            </a:r>
            <a:endParaRPr lang="es-ES" sz="54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285984" y="5857892"/>
            <a:ext cx="857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e</a:t>
            </a:r>
            <a:endParaRPr lang="es-ES" sz="54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214810" y="5864386"/>
            <a:ext cx="78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i</a:t>
            </a:r>
            <a:endParaRPr lang="es-ES" sz="54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000760" y="5857892"/>
            <a:ext cx="78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o</a:t>
            </a:r>
            <a:endParaRPr lang="es-ES" sz="5400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7786710" y="5857892"/>
            <a:ext cx="78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u</a:t>
            </a:r>
            <a:endParaRPr lang="es-ES" sz="5400" b="1" dirty="0"/>
          </a:p>
        </p:txBody>
      </p:sp>
      <p:cxnSp>
        <p:nvCxnSpPr>
          <p:cNvPr id="12" name="11 Conector recto"/>
          <p:cNvCxnSpPr/>
          <p:nvPr/>
        </p:nvCxnSpPr>
        <p:spPr>
          <a:xfrm>
            <a:off x="71406" y="5857892"/>
            <a:ext cx="900115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2594" y="90024"/>
            <a:ext cx="9000000" cy="6696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71406" y="71414"/>
            <a:ext cx="900000" cy="6696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857356" y="71414"/>
            <a:ext cx="900000" cy="6696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643306" y="71414"/>
            <a:ext cx="900000" cy="6696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5457950" y="71414"/>
            <a:ext cx="900000" cy="6696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7243900" y="71414"/>
            <a:ext cx="900000" cy="6696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142844" y="6000768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1</a:t>
            </a:r>
            <a:endParaRPr lang="es-ES" sz="4000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000100" y="6000768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2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928794" y="6000768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3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786050" y="6000768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4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714744" y="6000768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5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572000" y="6000768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6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500694" y="6000768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7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357950" y="6000768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8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7286644" y="6000768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9</a:t>
            </a:r>
            <a:endParaRPr lang="es-ES" sz="4000" b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8143900" y="6000768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10</a:t>
            </a:r>
            <a:endParaRPr lang="es-ES" sz="4000" b="1" dirty="0"/>
          </a:p>
        </p:txBody>
      </p:sp>
      <p:cxnSp>
        <p:nvCxnSpPr>
          <p:cNvPr id="20" name="19 Conector recto"/>
          <p:cNvCxnSpPr/>
          <p:nvPr/>
        </p:nvCxnSpPr>
        <p:spPr>
          <a:xfrm>
            <a:off x="71406" y="5857892"/>
            <a:ext cx="900115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28</Words>
  <Application>Microsoft Office PowerPoint</Application>
  <PresentationFormat>Presentación en pantalla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Raquel</dc:creator>
  <cp:lastModifiedBy>Raquel</cp:lastModifiedBy>
  <cp:revision>4</cp:revision>
  <dcterms:created xsi:type="dcterms:W3CDTF">2020-12-31T09:45:55Z</dcterms:created>
  <dcterms:modified xsi:type="dcterms:W3CDTF">2020-12-31T10:15:49Z</dcterms:modified>
</cp:coreProperties>
</file>